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637AD7-566B-44B4-8D8C-B112E6C2A7D2}" v="8" dt="2025-07-06T15:31:42.2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1" d="100"/>
          <a:sy n="71" d="100"/>
        </p:scale>
        <p:origin x="996" y="6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Kusi" userId="b42029cb-91ba-4915-ad93-417157a84b42" providerId="ADAL" clId="{E9637AD7-566B-44B4-8D8C-B112E6C2A7D2}"/>
    <pc:docChg chg="undo custSel modSld">
      <pc:chgData name="Michael Kusi" userId="b42029cb-91ba-4915-ad93-417157a84b42" providerId="ADAL" clId="{E9637AD7-566B-44B4-8D8C-B112E6C2A7D2}" dt="2025-07-07T10:56:29.036" v="1942" actId="20577"/>
      <pc:docMkLst>
        <pc:docMk/>
      </pc:docMkLst>
      <pc:sldChg chg="addSp delSp modSp mod">
        <pc:chgData name="Michael Kusi" userId="b42029cb-91ba-4915-ad93-417157a84b42" providerId="ADAL" clId="{E9637AD7-566B-44B4-8D8C-B112E6C2A7D2}" dt="2025-07-07T10:56:29.036" v="1942" actId="20577"/>
        <pc:sldMkLst>
          <pc:docMk/>
          <pc:sldMk cId="2121793513" sldId="2147469968"/>
        </pc:sldMkLst>
        <pc:spChg chg="add del">
          <ac:chgData name="Michael Kusi" userId="b42029cb-91ba-4915-ad93-417157a84b42" providerId="ADAL" clId="{E9637AD7-566B-44B4-8D8C-B112E6C2A7D2}" dt="2025-07-06T15:15:42.996" v="1024" actId="931"/>
          <ac:spMkLst>
            <pc:docMk/>
            <pc:sldMk cId="2121793513" sldId="2147469968"/>
            <ac:spMk id="2" creationId="{1B0A45FC-5AD3-7EAA-7495-020164272EE9}"/>
          </ac:spMkLst>
        </pc:spChg>
        <pc:spChg chg="del">
          <ac:chgData name="Michael Kusi" userId="b42029cb-91ba-4915-ad93-417157a84b42" providerId="ADAL" clId="{E9637AD7-566B-44B4-8D8C-B112E6C2A7D2}" dt="2025-07-06T15:26:59.821" v="1128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Michael Kusi" userId="b42029cb-91ba-4915-ad93-417157a84b42" providerId="ADAL" clId="{E9637AD7-566B-44B4-8D8C-B112E6C2A7D2}" dt="2025-07-06T15:31:42.235" v="1129" actId="931"/>
          <ac:spMkLst>
            <pc:docMk/>
            <pc:sldMk cId="2121793513" sldId="2147469968"/>
            <ac:spMk id="5" creationId="{4101875F-0AA0-6482-8972-1528C4521D02}"/>
          </ac:spMkLst>
        </pc:spChg>
        <pc:spChg chg="mod">
          <ac:chgData name="Michael Kusi" userId="b42029cb-91ba-4915-ad93-417157a84b42" providerId="ADAL" clId="{E9637AD7-566B-44B4-8D8C-B112E6C2A7D2}" dt="2025-07-06T15:01:59.524" v="981" actId="1036"/>
          <ac:spMkLst>
            <pc:docMk/>
            <pc:sldMk cId="2121793513" sldId="2147469968"/>
            <ac:spMk id="7" creationId="{9B36F9C6-8DF4-6A89-D09C-A9C68D90BAA3}"/>
          </ac:spMkLst>
        </pc:spChg>
        <pc:spChg chg="mod">
          <ac:chgData name="Michael Kusi" userId="b42029cb-91ba-4915-ad93-417157a84b42" providerId="ADAL" clId="{E9637AD7-566B-44B4-8D8C-B112E6C2A7D2}" dt="2025-07-06T15:44:57.590" v="1412" actId="20577"/>
          <ac:spMkLst>
            <pc:docMk/>
            <pc:sldMk cId="2121793513" sldId="2147469968"/>
            <ac:spMk id="12" creationId="{02492890-64D5-97F0-EDA7-1B9FE3F1DB0F}"/>
          </ac:spMkLst>
        </pc:spChg>
        <pc:spChg chg="mod">
          <ac:chgData name="Michael Kusi" userId="b42029cb-91ba-4915-ad93-417157a84b42" providerId="ADAL" clId="{E9637AD7-566B-44B4-8D8C-B112E6C2A7D2}" dt="2025-07-06T14:35:12.636" v="350" actId="20577"/>
          <ac:spMkLst>
            <pc:docMk/>
            <pc:sldMk cId="2121793513" sldId="2147469968"/>
            <ac:spMk id="13" creationId="{EA717541-C172-3173-A454-8C1187774E56}"/>
          </ac:spMkLst>
        </pc:spChg>
        <pc:spChg chg="mod">
          <ac:chgData name="Michael Kusi" userId="b42029cb-91ba-4915-ad93-417157a84b42" providerId="ADAL" clId="{E9637AD7-566B-44B4-8D8C-B112E6C2A7D2}" dt="2025-07-06T14:31:44.433" v="343" actId="20577"/>
          <ac:spMkLst>
            <pc:docMk/>
            <pc:sldMk cId="2121793513" sldId="2147469968"/>
            <ac:spMk id="14" creationId="{9EDD9E76-2FA5-C5AC-4AE8-E90BB9C69233}"/>
          </ac:spMkLst>
        </pc:spChg>
        <pc:spChg chg="mod">
          <ac:chgData name="Michael Kusi" userId="b42029cb-91ba-4915-ad93-417157a84b42" providerId="ADAL" clId="{E9637AD7-566B-44B4-8D8C-B112E6C2A7D2}" dt="2025-07-06T15:02:45.851" v="1003" actId="6549"/>
          <ac:spMkLst>
            <pc:docMk/>
            <pc:sldMk cId="2121793513" sldId="2147469968"/>
            <ac:spMk id="15" creationId="{574247FF-CD6D-518C-1D39-697668ADFE66}"/>
          </ac:spMkLst>
        </pc:spChg>
        <pc:spChg chg="mod">
          <ac:chgData name="Michael Kusi" userId="b42029cb-91ba-4915-ad93-417157a84b42" providerId="ADAL" clId="{E9637AD7-566B-44B4-8D8C-B112E6C2A7D2}" dt="2025-07-07T10:27:27.239" v="1601" actId="6549"/>
          <ac:spMkLst>
            <pc:docMk/>
            <pc:sldMk cId="2121793513" sldId="2147469968"/>
            <ac:spMk id="24" creationId="{FEF38B39-1A88-35C8-8E1A-903B4AF648A6}"/>
          </ac:spMkLst>
        </pc:spChg>
        <pc:spChg chg="mod">
          <ac:chgData name="Michael Kusi" userId="b42029cb-91ba-4915-ad93-417157a84b42" providerId="ADAL" clId="{E9637AD7-566B-44B4-8D8C-B112E6C2A7D2}" dt="2025-07-06T14:35:39.281" v="351" actId="6549"/>
          <ac:spMkLst>
            <pc:docMk/>
            <pc:sldMk cId="2121793513" sldId="2147469968"/>
            <ac:spMk id="25" creationId="{96604EB6-529A-01D3-67FD-A2E2F9A31914}"/>
          </ac:spMkLst>
        </pc:spChg>
        <pc:spChg chg="mod">
          <ac:chgData name="Michael Kusi" userId="b42029cb-91ba-4915-ad93-417157a84b42" providerId="ADAL" clId="{E9637AD7-566B-44B4-8D8C-B112E6C2A7D2}" dt="2025-07-06T15:34:40.430" v="1169" actId="6549"/>
          <ac:spMkLst>
            <pc:docMk/>
            <pc:sldMk cId="2121793513" sldId="2147469968"/>
            <ac:spMk id="26" creationId="{0EEC400A-D62C-5BA6-9152-586C6DDE2307}"/>
          </ac:spMkLst>
        </pc:spChg>
        <pc:spChg chg="mod">
          <ac:chgData name="Michael Kusi" userId="b42029cb-91ba-4915-ad93-417157a84b42" providerId="ADAL" clId="{E9637AD7-566B-44B4-8D8C-B112E6C2A7D2}" dt="2025-07-06T15:39:01.380" v="1223" actId="20577"/>
          <ac:spMkLst>
            <pc:docMk/>
            <pc:sldMk cId="2121793513" sldId="2147469968"/>
            <ac:spMk id="27" creationId="{F162BBC2-7507-DDA6-5A9A-677867567002}"/>
          </ac:spMkLst>
        </pc:spChg>
        <pc:spChg chg="mod">
          <ac:chgData name="Michael Kusi" userId="b42029cb-91ba-4915-ad93-417157a84b42" providerId="ADAL" clId="{E9637AD7-566B-44B4-8D8C-B112E6C2A7D2}" dt="2025-07-06T14:47:28.995" v="484" actId="20577"/>
          <ac:spMkLst>
            <pc:docMk/>
            <pc:sldMk cId="2121793513" sldId="2147469968"/>
            <ac:spMk id="43" creationId="{BB74BA70-64B5-88B0-D5E2-C517C73200DE}"/>
          </ac:spMkLst>
        </pc:spChg>
        <pc:spChg chg="add del mod">
          <ac:chgData name="Michael Kusi" userId="b42029cb-91ba-4915-ad93-417157a84b42" providerId="ADAL" clId="{E9637AD7-566B-44B4-8D8C-B112E6C2A7D2}" dt="2025-07-07T10:56:29.036" v="1942" actId="20577"/>
          <ac:spMkLst>
            <pc:docMk/>
            <pc:sldMk cId="2121793513" sldId="2147469968"/>
            <ac:spMk id="44" creationId="{D2632A46-B392-B1D3-E109-B0D5DA161481}"/>
          </ac:spMkLst>
        </pc:spChg>
        <pc:picChg chg="add mod ord">
          <ac:chgData name="Michael Kusi" userId="b42029cb-91ba-4915-ad93-417157a84b42" providerId="ADAL" clId="{E9637AD7-566B-44B4-8D8C-B112E6C2A7D2}" dt="2025-07-06T15:15:42.996" v="1024" actId="931"/>
          <ac:picMkLst>
            <pc:docMk/>
            <pc:sldMk cId="2121793513" sldId="2147469968"/>
            <ac:picMk id="33" creationId="{12EEE748-81BC-7CD8-836B-E91120DB8AB2}"/>
          </ac:picMkLst>
        </pc:picChg>
        <pc:picChg chg="add mod">
          <ac:chgData name="Michael Kusi" userId="b42029cb-91ba-4915-ad93-417157a84b42" providerId="ADAL" clId="{E9637AD7-566B-44B4-8D8C-B112E6C2A7D2}" dt="2025-07-06T15:26:59.821" v="1128" actId="931"/>
          <ac:picMkLst>
            <pc:docMk/>
            <pc:sldMk cId="2121793513" sldId="2147469968"/>
            <ac:picMk id="35" creationId="{5A4F3D6F-C783-41B5-4EB0-99C4FC5CC279}"/>
          </ac:picMkLst>
        </pc:picChg>
        <pc:picChg chg="add mod">
          <ac:chgData name="Michael Kusi" userId="b42029cb-91ba-4915-ad93-417157a84b42" providerId="ADAL" clId="{E9637AD7-566B-44B4-8D8C-B112E6C2A7D2}" dt="2025-07-06T15:31:42.235" v="1129" actId="931"/>
          <ac:picMkLst>
            <pc:docMk/>
            <pc:sldMk cId="2121793513" sldId="2147469968"/>
            <ac:picMk id="37" creationId="{2289DB28-8A0E-F773-AECA-E61FFF4FF056}"/>
          </ac:picMkLst>
        </pc:picChg>
        <pc:cxnChg chg="mod">
          <ac:chgData name="Michael Kusi" userId="b42029cb-91ba-4915-ad93-417157a84b42" providerId="ADAL" clId="{E9637AD7-566B-44B4-8D8C-B112E6C2A7D2}" dt="2025-07-06T15:01:39.351" v="977" actId="1036"/>
          <ac:cxnSpMkLst>
            <pc:docMk/>
            <pc:sldMk cId="2121793513" sldId="2147469968"/>
            <ac:cxnSpMk id="18" creationId="{0B769867-0486-16CA-DA5C-18218092361C}"/>
          </ac:cxnSpMkLst>
        </pc:cxn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2EEE748-81BC-7CD8-836B-E91120DB8A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614" b="16614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5A4F3D6F-C783-41B5-4EB0-99C4FC5CC27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13862" r="13862"/>
          <a:stretch>
            <a:fillRect/>
          </a:stretch>
        </p:blipFill>
        <p:spPr>
          <a:xfrm rot="5400000">
            <a:off x="6300788" y="4275138"/>
            <a:ext cx="2232025" cy="2316162"/>
          </a:xfrm>
        </p:spPr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2289DB28-8A0E-F773-AECA-E61FFF4FF05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92182"/>
            <a:ext cx="4321598" cy="2880324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09500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Compliance and Assurance Manager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12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PZ </a:t>
            </a:r>
            <a:r>
              <a:rPr kumimoji="0" lang="en-GH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Cus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sons Gh. Ltd., Ghana Audit Service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Wanted to be part of a multi-national company with good reputation and strong growth potential. I enjoy the people and friendly relationship present in ofi. My role aligns with my skills and career goals.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4116099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 err="1">
                <a:solidFill>
                  <a:srgbClr val="4A4A49"/>
                </a:solidFill>
                <a:latin typeface="Century Gothic" panose="020F0302020204030204"/>
              </a:rPr>
              <a:t>Penninah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 – significant other/ </a:t>
            </a:r>
            <a:r>
              <a:rPr lang="en-GH" sz="1200" b="0" dirty="0" err="1">
                <a:solidFill>
                  <a:srgbClr val="4A4A49"/>
                </a:solidFill>
                <a:latin typeface="Century Gothic" panose="020F0302020204030204"/>
              </a:rPr>
              <a:t>Maame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 Konadu – daughter/mom.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</a:t>
            </a:r>
            <a:r>
              <a:rPr kumimoji="0" lang="en-GH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ndoor</a:t>
            </a:r>
            <a:r>
              <a:rPr kumimoji="0" lang="en-GH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with family and friends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 err="1">
                <a:solidFill>
                  <a:srgbClr val="4A4A49"/>
                </a:solidFill>
                <a:latin typeface="Century Gothic" panose="020F0302020204030204"/>
              </a:rPr>
              <a:t>Fufuo</a:t>
            </a: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 and Goat Light Soup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b="0" dirty="0">
                <a:solidFill>
                  <a:srgbClr val="4A4A49"/>
                </a:solidFill>
                <a:latin typeface="Century Gothic" panose="020F0302020204030204"/>
              </a:rPr>
              <a:t>Celestine Donkor – Only You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Michael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GH" sz="1600" dirty="0">
                <a:solidFill>
                  <a:srgbClr val="FFFFFF"/>
                </a:solidFill>
                <a:latin typeface="Century Gothic" panose="020F0302020204030204"/>
              </a:rPr>
              <a:t>K</a:t>
            </a:r>
            <a:r>
              <a:rPr kumimoji="0" lang="en-GH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usi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GH" sz="1000" dirty="0">
                <a:solidFill>
                  <a:srgbClr val="FFFFFF"/>
                </a:solidFill>
                <a:latin typeface="Century Gothic" panose="020F0302020204030204"/>
              </a:rPr>
              <a:t>Micky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76944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H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 have gotten </a:t>
            </a:r>
            <a:r>
              <a:rPr lang="en-GH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so attached to my phone, my children couldn’t </a:t>
            </a:r>
            <a:r>
              <a:rPr lang="en-GH" sz="100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help it but </a:t>
            </a:r>
            <a:r>
              <a:rPr lang="en-GH" sz="1000" dirty="0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accepted it as their last and beloved sibling.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10053</TotalTime>
  <Words>182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Michael Kusi</cp:lastModifiedBy>
  <cp:revision>79</cp:revision>
  <dcterms:created xsi:type="dcterms:W3CDTF">2022-11-27T12:58:00Z</dcterms:created>
  <dcterms:modified xsi:type="dcterms:W3CDTF">2025-07-07T10:56:37Z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